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6"/>
    <p:restoredTop sz="94707"/>
  </p:normalViewPr>
  <p:slideViewPr>
    <p:cSldViewPr snapToGrid="0" snapToObjects="1">
      <p:cViewPr varScale="1">
        <p:scale>
          <a:sx n="92" d="100"/>
          <a:sy n="92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8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4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2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8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1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6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4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25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671F7-A993-5445-8949-4362A013085E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B06A9D-B812-DC41-B056-EB06B618D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5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Philosophers Who Influenced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Hobbes (England)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Lived during the English Civil War in the 1600s</a:t>
            </a:r>
          </a:p>
          <a:p>
            <a:endParaRPr lang="en-US" dirty="0"/>
          </a:p>
          <a:p>
            <a:r>
              <a:rPr lang="en-US" dirty="0" smtClean="0"/>
              <a:t>Without government, life would be </a:t>
            </a:r>
            <a:r>
              <a:rPr lang="en-US" b="1" dirty="0" smtClean="0"/>
              <a:t>“nasty, brutish, and short.”</a:t>
            </a:r>
          </a:p>
          <a:p>
            <a:endParaRPr lang="en-US" dirty="0" smtClean="0"/>
          </a:p>
          <a:p>
            <a:r>
              <a:rPr lang="en-US" dirty="0" smtClean="0"/>
              <a:t>People form governments as a “social compact,” or a promise to work together to have a functioning society instead of chaos and constant competition.</a:t>
            </a:r>
          </a:p>
          <a:p>
            <a:endParaRPr lang="en-US" dirty="0"/>
          </a:p>
          <a:p>
            <a:r>
              <a:rPr lang="en-US" dirty="0" smtClean="0"/>
              <a:t>People need a strong government and laws to help them live together peacefully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97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Locke (England)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people are born free, equal, and independent</a:t>
            </a:r>
          </a:p>
          <a:p>
            <a:endParaRPr lang="en-US" dirty="0"/>
          </a:p>
          <a:p>
            <a:r>
              <a:rPr lang="en-US" b="1" u="sng" dirty="0" smtClean="0"/>
              <a:t>Natural Rights </a:t>
            </a:r>
            <a:r>
              <a:rPr lang="en-US" dirty="0" smtClean="0"/>
              <a:t>that no government can take away:</a:t>
            </a:r>
          </a:p>
          <a:p>
            <a:pPr lvl="1"/>
            <a:r>
              <a:rPr lang="en-US" dirty="0" smtClean="0"/>
              <a:t>Life, liberty, and property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gov’t tries to take away natural rights, they are breaking the </a:t>
            </a:r>
            <a:r>
              <a:rPr lang="en-US" b="1" u="sng" dirty="0" smtClean="0"/>
              <a:t>social contract</a:t>
            </a:r>
            <a:endParaRPr lang="en-US" dirty="0" smtClean="0"/>
          </a:p>
          <a:p>
            <a:pPr lvl="1"/>
            <a:r>
              <a:rPr lang="en-US" dirty="0" smtClean="0"/>
              <a:t>People give up part of their freedom in exchange for protection of natural rights</a:t>
            </a:r>
          </a:p>
        </p:txBody>
      </p:sp>
    </p:spTree>
    <p:extLst>
      <p:ext uri="{BB962C8B-B14F-4D97-AF65-F5344CB8AC3E}">
        <p14:creationId xmlns:p14="http://schemas.microsoft.com/office/powerpoint/2010/main" val="357841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de Montesquieu (France)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Separation of Powers:</a:t>
            </a:r>
            <a:r>
              <a:rPr lang="en-US" dirty="0" smtClean="0"/>
              <a:t> divide the gov’t into different branches to balance each other</a:t>
            </a:r>
          </a:p>
          <a:p>
            <a:endParaRPr lang="en-US" b="1" u="sng" dirty="0"/>
          </a:p>
          <a:p>
            <a:r>
              <a:rPr lang="en-US" dirty="0" smtClean="0"/>
              <a:t>No branch can become too strong or threaten individual rights</a:t>
            </a:r>
          </a:p>
          <a:p>
            <a:endParaRPr lang="en-US" dirty="0"/>
          </a:p>
          <a:p>
            <a:r>
              <a:rPr lang="en-US" dirty="0" smtClean="0"/>
              <a:t>How many branches of government does the U.S.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0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173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Philosophers Who Influenced the Constitution</vt:lpstr>
      <vt:lpstr>Thomas Hobbes (England)</vt:lpstr>
      <vt:lpstr>John Locke (England)</vt:lpstr>
      <vt:lpstr>Baron de Montesquieu (France)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Philosophers</dc:title>
  <dc:creator>Microsoft Office User</dc:creator>
  <cp:lastModifiedBy>Microsoft Office User</cp:lastModifiedBy>
  <cp:revision>4</cp:revision>
  <dcterms:created xsi:type="dcterms:W3CDTF">2017-09-08T12:22:51Z</dcterms:created>
  <dcterms:modified xsi:type="dcterms:W3CDTF">2018-09-20T13:48:10Z</dcterms:modified>
</cp:coreProperties>
</file>