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727"/>
  </p:normalViewPr>
  <p:slideViewPr>
    <p:cSldViewPr snapToGrid="0" snapToObjects="1">
      <p:cViewPr varScale="1">
        <p:scale>
          <a:sx n="85" d="100"/>
          <a:sy n="85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Growth &amp; PPF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factors: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Productivity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03323" cy="40233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Making sure </a:t>
            </a:r>
            <a:r>
              <a:rPr lang="en-US" sz="2400" dirty="0">
                <a:solidFill>
                  <a:srgbClr val="FF0000"/>
                </a:solidFill>
              </a:rPr>
              <a:t>resources are used efficiently</a:t>
            </a:r>
            <a:r>
              <a:rPr lang="en-US" sz="2400" dirty="0"/>
              <a:t>. Producers try to make the best possible use of their factors of production.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you find an easier way to make your product, you can </a:t>
            </a:r>
            <a:r>
              <a:rPr lang="en-US" sz="2400" dirty="0">
                <a:solidFill>
                  <a:srgbClr val="FF0000"/>
                </a:solidFill>
              </a:rPr>
              <a:t>create more products using the same amount of labor</a:t>
            </a:r>
            <a:r>
              <a:rPr lang="en-US" sz="2400" dirty="0"/>
              <a:t>. If you reuse scraps, you can do more with the same amount of fabric.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448" y="2412999"/>
            <a:ext cx="4299075" cy="27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Human Capital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053028" cy="40233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Productivity increases when companies invest in their human resources</a:t>
            </a:r>
            <a:r>
              <a:rPr lang="en-US" sz="2400" dirty="0"/>
              <a:t>. This can be done through </a:t>
            </a:r>
            <a:r>
              <a:rPr lang="en-US" sz="2400" dirty="0">
                <a:solidFill>
                  <a:srgbClr val="FF0000"/>
                </a:solidFill>
              </a:rPr>
              <a:t>training programs and incentives </a:t>
            </a:r>
            <a:r>
              <a:rPr lang="en-US" sz="2400" dirty="0"/>
              <a:t>like higher pay and good motivation.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Ex</a:t>
            </a:r>
            <a:r>
              <a:rPr lang="en-US" sz="2400" dirty="0"/>
              <a:t>: When you finish your work quickly, you get free time!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870" y="2175031"/>
            <a:ext cx="4060565" cy="36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Division of Labor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272" y="1845733"/>
            <a:ext cx="6163954" cy="4465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Breaking down a large job into smaller tasks</a:t>
            </a:r>
            <a:r>
              <a:rPr lang="en-US" sz="2400" dirty="0"/>
              <a:t>. This allows workers within a business to specialize even further.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is most commonly seen in factories as an </a:t>
            </a:r>
            <a:r>
              <a:rPr lang="en-US" sz="2400" dirty="0">
                <a:solidFill>
                  <a:srgbClr val="FF0000"/>
                </a:solidFill>
              </a:rPr>
              <a:t>assembly line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your home, you may use division of labor when one person washes dishes and another dries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8" y="2368445"/>
            <a:ext cx="4946806" cy="32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7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980" y="1980645"/>
            <a:ext cx="7608008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When you spend all of your effort </a:t>
            </a:r>
            <a:r>
              <a:rPr lang="en-US" sz="2400" dirty="0">
                <a:solidFill>
                  <a:srgbClr val="FF0000"/>
                </a:solidFill>
              </a:rPr>
              <a:t>focusing on one type of product</a:t>
            </a:r>
            <a:r>
              <a:rPr lang="en-US" sz="2400" dirty="0"/>
              <a:t>, you’ll be able to find much easier ways to make products better and more </a:t>
            </a:r>
            <a:r>
              <a:rPr lang="en-US" sz="2400" dirty="0" smtClean="0"/>
              <a:t>cheaply because you are an expert.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</a:t>
            </a:r>
            <a:r>
              <a:rPr lang="en-US" sz="2400" dirty="0"/>
              <a:t>: Someone who has gone to medical school and spent years studying health is better at treating your broken leg than Ms. Long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67" y="1980645"/>
            <a:ext cx="2849057" cy="39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 Pros and Cons: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139" y="2025616"/>
            <a:ext cx="7057369" cy="4023360"/>
          </a:xfrm>
        </p:spPr>
        <p:txBody>
          <a:bodyPr/>
          <a:lstStyle/>
          <a:p>
            <a:endParaRPr lang="en-US" dirty="0" smtClean="0"/>
          </a:p>
          <a:p>
            <a:r>
              <a:rPr lang="en-US" sz="2600" u="sng" dirty="0" smtClean="0"/>
              <a:t>Pro</a:t>
            </a:r>
            <a:r>
              <a:rPr lang="en-US" sz="2600" dirty="0" smtClean="0"/>
              <a:t>						</a:t>
            </a:r>
            <a:r>
              <a:rPr lang="en-US" sz="2600" u="sng" dirty="0" smtClean="0"/>
              <a:t>Con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138671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Production Possibility Frontier (PPF)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1767340"/>
            <a:ext cx="4991725" cy="499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715" y="2878112"/>
            <a:ext cx="3747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curve </a:t>
            </a:r>
            <a:r>
              <a:rPr lang="en-US" sz="2400" dirty="0" smtClean="0">
                <a:solidFill>
                  <a:srgbClr val="FF0000"/>
                </a:solidFill>
              </a:rPr>
              <a:t>showing all </a:t>
            </a:r>
            <a:r>
              <a:rPr lang="en-US" sz="2400" dirty="0">
                <a:solidFill>
                  <a:srgbClr val="FF0000"/>
                </a:solidFill>
              </a:rPr>
              <a:t>maximum output possibilities for two </a:t>
            </a:r>
            <a:r>
              <a:rPr lang="en-US" sz="2400" dirty="0" smtClean="0">
                <a:solidFill>
                  <a:srgbClr val="FF0000"/>
                </a:solidFill>
              </a:rPr>
              <a:t>goods</a:t>
            </a:r>
          </a:p>
          <a:p>
            <a:endParaRPr lang="en-US" sz="2400" dirty="0"/>
          </a:p>
          <a:p>
            <a:r>
              <a:rPr lang="en-US" sz="2400" dirty="0" smtClean="0"/>
              <a:t>Ex: Working on homework for two classes.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7273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258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Economic Growth &amp; PPF</vt:lpstr>
      <vt:lpstr>Economic Growth factors: Productivity</vt:lpstr>
      <vt:lpstr>Human Capital</vt:lpstr>
      <vt:lpstr>Division of Labor</vt:lpstr>
      <vt:lpstr>Specialization</vt:lpstr>
      <vt:lpstr>Specialization Pros and Cons:</vt:lpstr>
      <vt:lpstr>Production Possibility Frontier (PPF)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Growth &amp; PPF</dc:title>
  <dc:creator>Microsoft Office User</dc:creator>
  <cp:lastModifiedBy>Microsoft Office User</cp:lastModifiedBy>
  <cp:revision>4</cp:revision>
  <dcterms:created xsi:type="dcterms:W3CDTF">2018-04-09T03:15:58Z</dcterms:created>
  <dcterms:modified xsi:type="dcterms:W3CDTF">2018-04-09T03:56:42Z</dcterms:modified>
</cp:coreProperties>
</file>