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0"/>
    <p:restoredTop sz="94727"/>
  </p:normalViewPr>
  <p:slideViewPr>
    <p:cSldViewPr snapToGrid="0" snapToObjects="1">
      <p:cViewPr varScale="1">
        <p:scale>
          <a:sx n="114" d="100"/>
          <a:sy n="114" d="100"/>
        </p:scale>
        <p:origin x="131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8961092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264597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763758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968730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709328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113238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91731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Char char="●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●"/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●"/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Constitutional Compromise</a:t>
            </a:r>
          </a:p>
        </p:txBody>
      </p:sp>
      <p:sp>
        <p:nvSpPr>
          <p:cNvPr id="55" name="Shape 55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Coming Together to Form a Democracy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Vocabulary:</a:t>
            </a:r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Constitutional Convention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Great Compromise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Three-Fifths Compromise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Federalists/Anti-Federalists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Federalism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The Constitutional Convention</a:t>
            </a:r>
          </a:p>
        </p:txBody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May 25, 1787 - States (except Rhode Island) sent delegates to Philadelphia to fix the Articles of Confederation, but quickly agreed to make a whole new document.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What do you think the delegates were like? --Oco’s class, read this part on p.72--</a:t>
            </a:r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7 state had to agree to make any changes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The Plan for Congress</a:t>
            </a:r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b="1"/>
              <a:t>Virginia Plan</a:t>
            </a:r>
            <a:r>
              <a:rPr lang="en"/>
              <a:t> - 2 houses of Congress, representation in both based on state population. Favored by big states like Virginia. More people = more power.</a:t>
            </a:r>
          </a:p>
          <a:p>
            <a:pPr lvl="0">
              <a:spcBef>
                <a:spcPts val="0"/>
              </a:spcBef>
              <a:buNone/>
            </a:pPr>
            <a:r>
              <a:rPr lang="en" b="1"/>
              <a:t>New Jersey Plan</a:t>
            </a:r>
            <a:r>
              <a:rPr lang="en"/>
              <a:t> - 1 house of Congress, representation is 1 state = 1 vote. Favored by small states like New Jersey, Delaware, and Rhode Island.</a:t>
            </a:r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r>
              <a:rPr lang="en" b="1"/>
              <a:t>The Great Compromise</a:t>
            </a:r>
            <a:r>
              <a:rPr lang="en"/>
              <a:t> - Roger Sherman from Connecticutt.</a:t>
            </a:r>
          </a:p>
          <a:p>
            <a:pPr marL="0" lvl="0" indent="-6985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2 houses of Congress, one based on population and one with equal representation.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The Three-Fifths Compromise</a:t>
            </a:r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b="1"/>
              <a:t>How do we count population</a:t>
            </a:r>
            <a:r>
              <a:rPr lang="en"/>
              <a:t> in free vs. slave states? Do slaves who can’t vote count as citizens or property?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Free states thought this would give slave states an unfair boost.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Slave states were worried because a lot of their residents were slaves.</a:t>
            </a:r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Compromise: </a:t>
            </a:r>
            <a:r>
              <a:rPr lang="en" b="1"/>
              <a:t>Every 5 slaves count as 3 free people</a:t>
            </a:r>
            <a:r>
              <a:rPr lang="en"/>
              <a:t> for population.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Also agreed that Congress couldn’t interfere with slave trade for 20 years: 1808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Federalists &amp; Anti-Federalists</a:t>
            </a:r>
          </a:p>
        </p:txBody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b="1"/>
              <a:t>Federalists</a:t>
            </a:r>
            <a:r>
              <a:rPr lang="en"/>
              <a:t>, like James Madison, believed in </a:t>
            </a:r>
            <a:r>
              <a:rPr lang="en" b="1"/>
              <a:t>Federalism</a:t>
            </a:r>
            <a:r>
              <a:rPr lang="en"/>
              <a:t> (power split between nation and state). Strongly </a:t>
            </a:r>
            <a:r>
              <a:rPr lang="en" b="1"/>
              <a:t>support new Constitution</a:t>
            </a:r>
          </a:p>
          <a:p>
            <a:pPr lvl="0" indent="457200">
              <a:spcBef>
                <a:spcPts val="0"/>
              </a:spcBef>
              <a:buNone/>
            </a:pPr>
            <a:r>
              <a:rPr lang="en"/>
              <a:t>~Federalist Papers to make people like the Constitution!~</a:t>
            </a:r>
          </a:p>
          <a:p>
            <a:pPr lvl="0">
              <a:spcBef>
                <a:spcPts val="0"/>
              </a:spcBef>
              <a:buNone/>
            </a:pPr>
            <a:r>
              <a:rPr lang="en" b="1"/>
              <a:t>Anti-Federalists</a:t>
            </a:r>
            <a:r>
              <a:rPr lang="en"/>
              <a:t>, like Thomas Jefferson, believed that a </a:t>
            </a:r>
            <a:r>
              <a:rPr lang="en" b="1"/>
              <a:t>stronger central government would take rights away</a:t>
            </a:r>
            <a:r>
              <a:rPr lang="en"/>
              <a:t> from states and citizens. </a:t>
            </a:r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Compromised by adding the </a:t>
            </a:r>
            <a:r>
              <a:rPr lang="en" b="1"/>
              <a:t>Bill of Rights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309</Words>
  <Application>Microsoft Macintosh PowerPoint</Application>
  <PresentationFormat>On-screen Show (16:9)</PresentationFormat>
  <Paragraphs>34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Arial</vt:lpstr>
      <vt:lpstr>Simple Light</vt:lpstr>
      <vt:lpstr>Constitutional Compromise</vt:lpstr>
      <vt:lpstr>Vocabulary:</vt:lpstr>
      <vt:lpstr>The Constitutional Convention</vt:lpstr>
      <vt:lpstr>The Plan for Congress</vt:lpstr>
      <vt:lpstr>The Three-Fifths Compromise</vt:lpstr>
      <vt:lpstr>Federalists &amp; Anti-Federalists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Constitutional Compromise</dc:title>
  <cp:lastModifiedBy>Microsoft Office User</cp:lastModifiedBy>
  <cp:revision>1</cp:revision>
  <dcterms:modified xsi:type="dcterms:W3CDTF">2017-09-26T02:28:34Z</dcterms:modified>
</cp:coreProperties>
</file>