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7E1C0-B286-45E7-A845-A3E0A268064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A3C8-B94E-4531-A52A-C8D0B0769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1BD86-F2A0-4ABF-8E24-C157D07A14A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4967-4B2E-46B1-8617-6A4184DA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11025-F3B4-432F-ACB7-88CBDD24F67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D39A-EBC8-41ED-93F3-B49A7F2DA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A1102-388E-4E0B-A453-439F15040E8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76E1-D4E9-4407-82A7-813010B84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F1C15-6375-4965-A669-142B28B57FF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AA10F-0534-4EB6-8F75-D69DB71A6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9F03-9ADB-432E-9593-52877CE7DDB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0874-7C0C-4681-841E-E466DCF84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EE3FD-BFD6-4C5C-9365-630D25055A6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1C94-A1CB-43A0-B458-71CE3AF52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E94D-D75D-4DE9-9C62-7865EBB99B9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0DBB4-3FAF-4757-B581-1F2CBB504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AE2A-91DD-4E0A-8E80-D25C21DE6A5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D460F-E1E0-451A-851D-25721C98B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9E4B-0BB5-475A-9B60-1CBA8DDA3F6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DADE-BEB5-4923-BD42-294D9372B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5B1F-3934-498B-AA7E-AE24354CF3D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8B31-A63C-49EE-955A-272D1C356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C02A5B-9291-45BF-9446-D554E4E3766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0966F6-4983-43DE-AE84-A95D85B4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Bill of Rights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sp>
        <p:nvSpPr>
          <p:cNvPr id="13315" name="AutoShape 2" descr="Image result for bill of righ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6" name="AutoShape 4" descr="Image result for bill of right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19075"/>
            <a:ext cx="89408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r>
              <a:rPr lang="en-US" smtClean="0"/>
              <a:t>No cruel or unusual punishment</a:t>
            </a:r>
          </a:p>
        </p:txBody>
      </p:sp>
      <p:pic>
        <p:nvPicPr>
          <p:cNvPr id="22531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09800"/>
            <a:ext cx="34210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9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rights not listed in the Constitution are still protected</a:t>
            </a:r>
          </a:p>
          <a:p>
            <a:r>
              <a:rPr lang="en-US" smtClean="0"/>
              <a:t>Ex: the Constitution doesn’t say you can go on vacation but you definitely still can</a:t>
            </a:r>
          </a:p>
        </p:txBody>
      </p:sp>
      <p:pic>
        <p:nvPicPr>
          <p:cNvPr id="23555" name="Picture 2" descr="Image result for people chee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733800"/>
            <a:ext cx="453390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10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All powers not given to the national government are reserved for the states</a:t>
            </a:r>
          </a:p>
          <a:p>
            <a:r>
              <a:rPr lang="en-US" smtClean="0"/>
              <a:t>These are called Reserved Powers</a:t>
            </a:r>
          </a:p>
        </p:txBody>
      </p:sp>
      <p:pic>
        <p:nvPicPr>
          <p:cNvPr id="24579" name="Picture 2" descr="Image result for north carolina 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200400"/>
            <a:ext cx="50863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1st Amendment: RAPPS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mtClean="0"/>
              <a:t>5 Parts:</a:t>
            </a:r>
          </a:p>
          <a:p>
            <a:r>
              <a:rPr lang="en-US" smtClean="0"/>
              <a:t>Freedom of </a:t>
            </a:r>
            <a:r>
              <a:rPr lang="en-US" b="1" smtClean="0"/>
              <a:t>R</a:t>
            </a:r>
            <a:r>
              <a:rPr lang="en-US" smtClean="0"/>
              <a:t>eligion</a:t>
            </a:r>
          </a:p>
          <a:p>
            <a:pPr lvl="1"/>
            <a:r>
              <a:rPr lang="en-US" smtClean="0"/>
              <a:t>Free Exercise clause: you can practice your religion</a:t>
            </a:r>
          </a:p>
          <a:p>
            <a:pPr lvl="1"/>
            <a:r>
              <a:rPr lang="en-US" smtClean="0"/>
              <a:t>Establishment clause: the government can’t favor any religion over another</a:t>
            </a:r>
          </a:p>
          <a:p>
            <a:endParaRPr lang="en-US" smtClean="0"/>
          </a:p>
        </p:txBody>
      </p:sp>
      <p:pic>
        <p:nvPicPr>
          <p:cNvPr id="14339" name="Picture 4" descr="Image result for relig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229100"/>
            <a:ext cx="244316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" descr="Image result for ami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419600"/>
            <a:ext cx="31353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4" descr="Image result for commun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4535488"/>
            <a:ext cx="29273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Amendment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Freedom of </a:t>
            </a:r>
            <a:r>
              <a:rPr lang="en-US" b="1" smtClean="0"/>
              <a:t>A</a:t>
            </a:r>
            <a:r>
              <a:rPr lang="en-US" smtClean="0"/>
              <a:t>ssembly (gathering as a group)</a:t>
            </a:r>
          </a:p>
          <a:p>
            <a:r>
              <a:rPr lang="en-US" smtClean="0"/>
              <a:t>Freedom of the </a:t>
            </a:r>
            <a:r>
              <a:rPr lang="en-US" b="1" smtClean="0"/>
              <a:t>P</a:t>
            </a:r>
            <a:r>
              <a:rPr lang="en-US" smtClean="0"/>
              <a:t>ress (reporting news)</a:t>
            </a:r>
          </a:p>
          <a:p>
            <a:r>
              <a:rPr lang="en-US" smtClean="0"/>
              <a:t>Freedom to </a:t>
            </a:r>
            <a:r>
              <a:rPr lang="en-US" b="1" smtClean="0"/>
              <a:t>P</a:t>
            </a:r>
            <a:r>
              <a:rPr lang="en-US" smtClean="0"/>
              <a:t>etition the Government (protesting)</a:t>
            </a:r>
          </a:p>
          <a:p>
            <a:r>
              <a:rPr lang="en-US" smtClean="0"/>
              <a:t>Freedom of </a:t>
            </a:r>
            <a:r>
              <a:rPr lang="en-US" b="1" smtClean="0"/>
              <a:t>S</a:t>
            </a:r>
            <a:r>
              <a:rPr lang="en-US" smtClean="0"/>
              <a:t>peech</a:t>
            </a:r>
          </a:p>
          <a:p>
            <a:pPr lvl="1"/>
            <a:r>
              <a:rPr lang="en-US" smtClean="0"/>
              <a:t>Does not include</a:t>
            </a:r>
          </a:p>
          <a:p>
            <a:pPr lvl="1">
              <a:buFont typeface="Arial" charset="0"/>
              <a:buNone/>
            </a:pPr>
            <a:r>
              <a:rPr lang="en-US" smtClean="0"/>
              <a:t>libel or slander</a:t>
            </a:r>
          </a:p>
          <a:p>
            <a:pPr lvl="1">
              <a:buFont typeface="Arial" charset="0"/>
              <a:buNone/>
            </a:pPr>
            <a:r>
              <a:rPr lang="en-US" smtClean="0"/>
              <a:t>(harmful and untrue writing or speech about a person) libel is writing, slander is spoken</a:t>
            </a:r>
          </a:p>
          <a:p>
            <a:endParaRPr lang="en-US" smtClean="0"/>
          </a:p>
        </p:txBody>
      </p:sp>
      <p:pic>
        <p:nvPicPr>
          <p:cNvPr id="15363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276600"/>
            <a:ext cx="33147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Amendment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right to bear arms</a:t>
            </a:r>
          </a:p>
          <a:p>
            <a:r>
              <a:rPr lang="en-US" smtClean="0"/>
              <a:t>Form a well-regulated militia</a:t>
            </a:r>
          </a:p>
        </p:txBody>
      </p:sp>
      <p:pic>
        <p:nvPicPr>
          <p:cNvPr id="16387" name="Picture 2" descr="Image result for revolutionary war minute 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819400"/>
            <a:ext cx="4660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 quartering soldiers</a:t>
            </a:r>
          </a:p>
          <a:p>
            <a:pPr lvl="1"/>
            <a:r>
              <a:rPr lang="en-US" smtClean="0"/>
              <a:t>The government can’t require you to let soldiers stay at your house</a:t>
            </a:r>
          </a:p>
          <a:p>
            <a:pPr lvl="1"/>
            <a:r>
              <a:rPr lang="en-US" smtClean="0"/>
              <a:t>In the Revolutionary War, the British forced the people of Boston to quarter soldiers</a:t>
            </a:r>
          </a:p>
          <a:p>
            <a:pPr lvl="1">
              <a:buFont typeface="Arial" charset="0"/>
              <a:buNone/>
            </a:pPr>
            <a:endParaRPr lang="en-US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581400"/>
            <a:ext cx="5281613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No unreasonable search and seizure</a:t>
            </a:r>
          </a:p>
          <a:p>
            <a:pPr lvl="1"/>
            <a:r>
              <a:rPr lang="en-US" smtClean="0"/>
              <a:t>Cops need a warrant or probable cause to search you or your property</a:t>
            </a:r>
          </a:p>
        </p:txBody>
      </p:sp>
      <p:pic>
        <p:nvPicPr>
          <p:cNvPr id="18435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288" y="3333750"/>
            <a:ext cx="53197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Grand Jury </a:t>
            </a:r>
            <a:r>
              <a:rPr lang="en-US" dirty="0" smtClean="0"/>
              <a:t>– the court needs enough evidence to charge you with a crime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No double jeopardy </a:t>
            </a:r>
            <a:r>
              <a:rPr lang="en-US" dirty="0" smtClean="0"/>
              <a:t>– if you’re found innocent, they can’t put you on trial again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Eminent Domain </a:t>
            </a:r>
            <a:r>
              <a:rPr lang="en-US" dirty="0" smtClean="0"/>
              <a:t>– government must pay you if they take your land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Due process </a:t>
            </a:r>
            <a:r>
              <a:rPr lang="en-US" dirty="0" smtClean="0"/>
              <a:t>– guaranteed a fair trial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No self-incrimination </a:t>
            </a:r>
            <a:r>
              <a:rPr lang="en-US" dirty="0" smtClean="0"/>
              <a:t>(“I plead the 5</a:t>
            </a:r>
            <a:r>
              <a:rPr lang="en-US" baseline="30000" dirty="0" smtClean="0"/>
              <a:t>th</a:t>
            </a:r>
            <a:r>
              <a:rPr lang="en-US" dirty="0" smtClean="0"/>
              <a:t>”)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9459" name="Picture 2" descr="Image result for hand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685800"/>
            <a:ext cx="16954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581400"/>
          </a:xfrm>
        </p:spPr>
        <p:txBody>
          <a:bodyPr/>
          <a:lstStyle/>
          <a:p>
            <a:r>
              <a:rPr lang="en-US" smtClean="0"/>
              <a:t>Speedy and public trial</a:t>
            </a:r>
          </a:p>
          <a:p>
            <a:r>
              <a:rPr lang="en-US" smtClean="0"/>
              <a:t>Impartial jury</a:t>
            </a:r>
          </a:p>
          <a:p>
            <a:r>
              <a:rPr lang="en-US" smtClean="0"/>
              <a:t>Habeus Corpus – have to tell you why you were arrested</a:t>
            </a:r>
          </a:p>
          <a:p>
            <a:r>
              <a:rPr lang="en-US" smtClean="0"/>
              <a:t>Right to a lawyer</a:t>
            </a:r>
          </a:p>
          <a:p>
            <a:r>
              <a:rPr lang="en-US" smtClean="0"/>
              <a:t>Right to confront witnesses</a:t>
            </a:r>
          </a:p>
        </p:txBody>
      </p:sp>
      <p:pic>
        <p:nvPicPr>
          <p:cNvPr id="20483" name="Picture 2" descr="Image result for court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572000"/>
            <a:ext cx="29940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Amendment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Right to a jury in civil suits (one person or group sues another)</a:t>
            </a:r>
          </a:p>
        </p:txBody>
      </p:sp>
      <p:pic>
        <p:nvPicPr>
          <p:cNvPr id="21507" name="Picture 2" descr="Image result for laws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743200"/>
            <a:ext cx="5838825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284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Bill of Rights</vt:lpstr>
      <vt:lpstr>1st Amendment: RAPPS</vt:lpstr>
      <vt:lpstr>1st Amendment (cont.)</vt:lpstr>
      <vt:lpstr>2nd Amendment</vt:lpstr>
      <vt:lpstr>3rd Amendment</vt:lpstr>
      <vt:lpstr>4th Amendment</vt:lpstr>
      <vt:lpstr>5th Amendment</vt:lpstr>
      <vt:lpstr>6th Amendment</vt:lpstr>
      <vt:lpstr>7th Amendment</vt:lpstr>
      <vt:lpstr>8th Amendment</vt:lpstr>
      <vt:lpstr>9th Amendment</vt:lpstr>
      <vt:lpstr>10th Amendment</vt:lpstr>
    </vt:vector>
  </TitlesOfParts>
  <Company>Hickory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of Rights</dc:title>
  <dc:creator>HHS Substitute</dc:creator>
  <cp:lastModifiedBy>Sarah L</cp:lastModifiedBy>
  <cp:revision>11</cp:revision>
  <dcterms:created xsi:type="dcterms:W3CDTF">2017-03-10T13:19:00Z</dcterms:created>
  <dcterms:modified xsi:type="dcterms:W3CDTF">2017-03-13T21:52:51Z</dcterms:modified>
</cp:coreProperties>
</file>