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8"/>
    <p:restoredTop sz="94707"/>
  </p:normalViewPr>
  <p:slideViewPr>
    <p:cSldViewPr snapToGrid="0" snapToObjects="1">
      <p:cViewPr varScale="1">
        <p:scale>
          <a:sx n="92" d="100"/>
          <a:sy n="92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BB42-C7AA-B84E-8DE9-755D8C9E5EB6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0F2B-90FD-2E4A-9E0B-744FC3C07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5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BB42-C7AA-B84E-8DE9-755D8C9E5EB6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0F2B-90FD-2E4A-9E0B-744FC3C07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BB42-C7AA-B84E-8DE9-755D8C9E5EB6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0F2B-90FD-2E4A-9E0B-744FC3C07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1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BB42-C7AA-B84E-8DE9-755D8C9E5EB6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0F2B-90FD-2E4A-9E0B-744FC3C07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BB42-C7AA-B84E-8DE9-755D8C9E5EB6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0F2B-90FD-2E4A-9E0B-744FC3C07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BB42-C7AA-B84E-8DE9-755D8C9E5EB6}" type="datetimeFigureOut">
              <a:rPr lang="en-US" smtClean="0"/>
              <a:t>9/7/18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0F2B-90FD-2E4A-9E0B-744FC3C07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BB42-C7AA-B84E-8DE9-755D8C9E5EB6}" type="datetimeFigureOut">
              <a:rPr lang="en-US" smtClean="0"/>
              <a:t>9/7/18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0F2B-90FD-2E4A-9E0B-744FC3C07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BB42-C7AA-B84E-8DE9-755D8C9E5EB6}" type="datetimeFigureOut">
              <a:rPr lang="en-US" smtClean="0"/>
              <a:t>9/7/18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0F2B-90FD-2E4A-9E0B-744FC3C07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BB42-C7AA-B84E-8DE9-755D8C9E5EB6}" type="datetimeFigureOut">
              <a:rPr lang="en-US" smtClean="0"/>
              <a:t>9/7/18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0F2B-90FD-2E4A-9E0B-744FC3C07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5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BB42-C7AA-B84E-8DE9-755D8C9E5EB6}" type="datetimeFigureOut">
              <a:rPr lang="en-US" smtClean="0"/>
              <a:t>9/7/18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0F2B-90FD-2E4A-9E0B-744FC3C07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BB42-C7AA-B84E-8DE9-755D8C9E5EB6}" type="datetimeFigureOut">
              <a:rPr lang="en-US" smtClean="0"/>
              <a:t>9/7/18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0F2B-90FD-2E4A-9E0B-744FC3C07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6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BB42-C7AA-B84E-8DE9-755D8C9E5EB6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20F2B-90FD-2E4A-9E0B-744FC3C07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1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149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The Articles of Confederation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719930"/>
            <a:ext cx="7405688" cy="566658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Our first governing document---before the Constitution</a:t>
            </a:r>
          </a:p>
          <a:p>
            <a:endParaRPr lang="en-US" dirty="0"/>
          </a:p>
          <a:p>
            <a:r>
              <a:rPr lang="en-US" dirty="0" smtClean="0"/>
              <a:t>Written in 1777 to unite the states</a:t>
            </a:r>
          </a:p>
          <a:p>
            <a:endParaRPr lang="en-US" dirty="0" smtClean="0"/>
          </a:p>
          <a:p>
            <a:r>
              <a:rPr lang="en-US" b="1" u="sng" dirty="0" smtClean="0"/>
              <a:t>Confederation</a:t>
            </a:r>
            <a:r>
              <a:rPr lang="en-US" dirty="0" smtClean="0"/>
              <a:t>: A group of individual state governments that band together for a common purpose.</a:t>
            </a:r>
          </a:p>
          <a:p>
            <a:endParaRPr lang="en-US" b="1" u="sng" dirty="0"/>
          </a:p>
          <a:p>
            <a:r>
              <a:rPr lang="en-US" dirty="0" smtClean="0"/>
              <a:t>Instead of acting as one united country, they considered themselves a “league of friendship” and cooperation.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863" y="1557338"/>
            <a:ext cx="3694912" cy="214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7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Accomplishments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4137"/>
            <a:ext cx="10515600" cy="2717801"/>
          </a:xfrm>
        </p:spPr>
        <p:txBody>
          <a:bodyPr/>
          <a:lstStyle/>
          <a:p>
            <a:r>
              <a:rPr lang="en-US" u="sng" dirty="0" smtClean="0"/>
              <a:t>Ordinance of 1785</a:t>
            </a:r>
            <a:r>
              <a:rPr lang="en-US" dirty="0" smtClean="0"/>
              <a:t>: Created an efficient system to survey land and plan cities and towns</a:t>
            </a:r>
          </a:p>
          <a:p>
            <a:pPr lvl="1"/>
            <a:r>
              <a:rPr lang="en-US" dirty="0" smtClean="0"/>
              <a:t>Helped settle the Ohio Valley and expand westward</a:t>
            </a:r>
            <a:endParaRPr lang="en-US" dirty="0"/>
          </a:p>
          <a:p>
            <a:endParaRPr lang="en-US" dirty="0" smtClean="0"/>
          </a:p>
          <a:p>
            <a:r>
              <a:rPr lang="en-US" u="sng" dirty="0" smtClean="0"/>
              <a:t>Northwest Ordinance</a:t>
            </a:r>
            <a:r>
              <a:rPr lang="en-US" dirty="0" smtClean="0"/>
              <a:t>: Created a system to set up new governments and admit new states. Banned slavery in the Northwest Territory.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912" y="4071938"/>
            <a:ext cx="4015173" cy="267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Weaknesses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9463088" cy="3367087"/>
          </a:xfrm>
        </p:spPr>
        <p:txBody>
          <a:bodyPr>
            <a:normAutofit/>
          </a:bodyPr>
          <a:lstStyle/>
          <a:p>
            <a:r>
              <a:rPr lang="en-US" dirty="0" smtClean="0"/>
              <a:t>Congress couldn’t pass a law unless 9/13 states agreed with it. Any changes to the Articles of Confederation required all 13 to agree.</a:t>
            </a:r>
          </a:p>
          <a:p>
            <a:endParaRPr lang="en-US" dirty="0"/>
          </a:p>
          <a:p>
            <a:r>
              <a:rPr lang="en-US" dirty="0" smtClean="0"/>
              <a:t>Laws were impossible to enforce. The Articles did not create governors or a federal court system. States could pretty much ignore any law they didn’t agree with.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799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More Weaknesses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875"/>
            <a:ext cx="10515600" cy="1946275"/>
          </a:xfrm>
        </p:spPr>
        <p:txBody>
          <a:bodyPr/>
          <a:lstStyle/>
          <a:p>
            <a:r>
              <a:rPr lang="en-US" dirty="0" smtClean="0"/>
              <a:t>The confederation had no single person or group acting as leader.</a:t>
            </a:r>
          </a:p>
          <a:p>
            <a:endParaRPr lang="en-US" dirty="0"/>
          </a:p>
          <a:p>
            <a:r>
              <a:rPr lang="en-US" dirty="0" smtClean="0"/>
              <a:t>Congress was not allowed to collect taxes from the states, regulate trade, or even print money. Each state had their own currency.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056" y="3770312"/>
            <a:ext cx="4941887" cy="262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Even More Weaknesses!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2" y="1568450"/>
            <a:ext cx="6205538" cy="50752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Since Congress couldn’t collect taxes, they owed a lot of money for the Revolutionary War.</a:t>
            </a:r>
          </a:p>
          <a:p>
            <a:endParaRPr lang="en-US" dirty="0"/>
          </a:p>
          <a:p>
            <a:r>
              <a:rPr lang="en-US" dirty="0" smtClean="0"/>
              <a:t>Individual states were in debt, too, and taxed citizens heavily.</a:t>
            </a:r>
          </a:p>
          <a:p>
            <a:endParaRPr lang="en-US" dirty="0"/>
          </a:p>
          <a:p>
            <a:r>
              <a:rPr lang="en-US" dirty="0" smtClean="0"/>
              <a:t>Shay’s Rebellion: A man who lost his farm due to high taxes attacked a federal arsenal. The rebellion was quickly put down, but America finally realized the A of C wasn’t working.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2141537"/>
            <a:ext cx="42418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0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269</Words>
  <Application>Microsoft Macintosh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Office Theme</vt:lpstr>
      <vt:lpstr>The Articles of Confederation</vt:lpstr>
      <vt:lpstr>Accomplishments</vt:lpstr>
      <vt:lpstr>Weaknesses</vt:lpstr>
      <vt:lpstr>More Weaknesses</vt:lpstr>
      <vt:lpstr>Even More Weaknesses!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the Constitution</dc:title>
  <dc:creator>Microsoft Office User</dc:creator>
  <cp:lastModifiedBy>Microsoft Office User</cp:lastModifiedBy>
  <cp:revision>8</cp:revision>
  <dcterms:created xsi:type="dcterms:W3CDTF">2017-09-08T12:50:11Z</dcterms:created>
  <dcterms:modified xsi:type="dcterms:W3CDTF">2018-09-07T08:39:28Z</dcterms:modified>
</cp:coreProperties>
</file>