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27"/>
  </p:normalViewPr>
  <p:slideViewPr>
    <p:cSldViewPr snapToGrid="0" snapToObjects="1">
      <p:cViewPr varScale="1">
        <p:scale>
          <a:sx n="114" d="100"/>
          <a:sy n="114" d="100"/>
        </p:scale>
        <p:origin x="1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3465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9503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626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3775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874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877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0294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Articles in the Constitution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Article 1: The Legislative Branch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Tells how Congress will be organized. 	Congress = group that makes laws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Includes official requirements, pay, how bills become laws, etc.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/>
              <a:t>Article 1 Section 8</a:t>
            </a:r>
            <a:r>
              <a:rPr lang="en"/>
              <a:t>: Powers of Congress (we’ll look at this more when we study Congress)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Article 2: The Executive Branch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executive branch carries out and enforces laws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Includes, the President, Vice President, and the Cabinet.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Article includes qualifications, election procedures for Prez/VP, and pay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Art. 2 Section 2: The Powers of the Executive Branch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Article 3: The Judicial Branch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879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article sets up the Supreme Court and gives the government power to create lower federal courts.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311700" y="2269400"/>
            <a:ext cx="7933800" cy="739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Article 4: Relations Among the States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470100" y="2867500"/>
            <a:ext cx="8203800" cy="1285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Details how legal systems should deal with conflicts between states.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b="1">
                <a:solidFill>
                  <a:schemeClr val="dk2"/>
                </a:solidFill>
              </a:rPr>
              <a:t>Full Faith &amp; Credit Clause</a:t>
            </a:r>
            <a:r>
              <a:rPr lang="en" sz="1800">
                <a:solidFill>
                  <a:schemeClr val="dk2"/>
                </a:solidFill>
              </a:rPr>
              <a:t>: States have to give citizens of other states the same rights as their own citizens.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Section 3 explains how to create new states.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Article 5: Amendments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 amendments allowed until 1808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Process: Most amendments start in Congress. Two-thirds of Congress must agree, and then they have to get the approval of three-fourths of the state legislatures.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Only one amendment has started in a constitutional convention of the states. In this situation, two-thirds of the states have to agree and then three-fourths of Congress has to approve it.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Article 6: National Supremacy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85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U.S. under the Constitution will still be responsible for debts under the Articles of Confederation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Federal law is the supreme law of the land and trumps state and local laws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All federal and state officials must swear to abide by the Constitution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98625" y="3008950"/>
            <a:ext cx="8203800" cy="707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 sz="2800">
                <a:solidFill>
                  <a:schemeClr val="dk1"/>
                </a:solidFill>
              </a:rPr>
              <a:t>Article 7: Ratification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334325" y="3626175"/>
            <a:ext cx="8520600" cy="1298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Nine states have to agree in order for the Constitution to be ratified.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Macintosh PowerPoint</Application>
  <PresentationFormat>On-screen Show (16:9)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Articles in the Constitution</vt:lpstr>
      <vt:lpstr>Article 1: The Legislative Branch</vt:lpstr>
      <vt:lpstr>Article 2: The Executive Branch</vt:lpstr>
      <vt:lpstr>Article 3: The Judicial Branch</vt:lpstr>
      <vt:lpstr>Article 5: Amendments</vt:lpstr>
      <vt:lpstr>Article 6: National Supremacy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 in the Constitution</dc:title>
  <cp:lastModifiedBy>Microsoft Office User</cp:lastModifiedBy>
  <cp:revision>1</cp:revision>
  <dcterms:modified xsi:type="dcterms:W3CDTF">2017-09-26T12:59:38Z</dcterms:modified>
</cp:coreProperties>
</file>